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4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CC00"/>
    <a:srgbClr val="FFFF66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126"/>
      </p:cViewPr>
      <p:guideLst>
        <p:guide orient="horz" pos="2160"/>
        <p:guide pos="31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2695EBD-E122-4625-8F47-76C5B981A6A4}"/>
              </a:ext>
            </a:extLst>
          </p:cNvPr>
          <p:cNvSpPr txBox="1"/>
          <p:nvPr/>
        </p:nvSpPr>
        <p:spPr>
          <a:xfrm>
            <a:off x="1938580" y="307238"/>
            <a:ext cx="6028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</a:t>
            </a:r>
            <a:endParaRPr kumimoji="1" lang="ja-JP" altLang="en-US" sz="40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5D311AC-4D02-478A-88B5-CF43B8B45B56}"/>
              </a:ext>
            </a:extLst>
          </p:cNvPr>
          <p:cNvSpPr txBox="1"/>
          <p:nvPr/>
        </p:nvSpPr>
        <p:spPr>
          <a:xfrm>
            <a:off x="1055174" y="1768736"/>
            <a:ext cx="8327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ECCE29-1378-47E5-8169-0848ECDDBF51}"/>
              </a:ext>
            </a:extLst>
          </p:cNvPr>
          <p:cNvSpPr txBox="1"/>
          <p:nvPr/>
        </p:nvSpPr>
        <p:spPr>
          <a:xfrm>
            <a:off x="1055174" y="4197495"/>
            <a:ext cx="8327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見出し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D68034-986E-453C-A3E2-BDE53B569706}"/>
              </a:ext>
            </a:extLst>
          </p:cNvPr>
          <p:cNvSpPr txBox="1"/>
          <p:nvPr/>
        </p:nvSpPr>
        <p:spPr>
          <a:xfrm>
            <a:off x="592599" y="2423590"/>
            <a:ext cx="4360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A226E0-E422-4760-95C4-597B38A6A738}"/>
              </a:ext>
            </a:extLst>
          </p:cNvPr>
          <p:cNvSpPr txBox="1"/>
          <p:nvPr/>
        </p:nvSpPr>
        <p:spPr>
          <a:xfrm>
            <a:off x="5156687" y="2423590"/>
            <a:ext cx="4360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8DE7FE4-9EDB-40B4-A7B3-7E8CAACC88AD}"/>
              </a:ext>
            </a:extLst>
          </p:cNvPr>
          <p:cNvSpPr txBox="1"/>
          <p:nvPr/>
        </p:nvSpPr>
        <p:spPr>
          <a:xfrm>
            <a:off x="592599" y="4897422"/>
            <a:ext cx="4360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82C9B64-C935-407E-A55B-F8385B8CB1D1}"/>
              </a:ext>
            </a:extLst>
          </p:cNvPr>
          <p:cNvSpPr txBox="1"/>
          <p:nvPr/>
        </p:nvSpPr>
        <p:spPr>
          <a:xfrm>
            <a:off x="5156687" y="4897422"/>
            <a:ext cx="4360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+mn-ea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178552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</TotalTime>
  <Words>563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69</cp:revision>
  <dcterms:created xsi:type="dcterms:W3CDTF">2017-03-10T02:17:49Z</dcterms:created>
  <dcterms:modified xsi:type="dcterms:W3CDTF">2017-09-14T04:41:22Z</dcterms:modified>
</cp:coreProperties>
</file>